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22" Type="http://schemas.openxmlformats.org/officeDocument/2006/relationships/image" Target="../media/image438.png"/><Relationship Id="rId23" Type="http://schemas.openxmlformats.org/officeDocument/2006/relationships/image" Target="../media/image439.png"/><Relationship Id="rId24" Type="http://schemas.openxmlformats.org/officeDocument/2006/relationships/image" Target="../media/image440.png"/><Relationship Id="rId25" Type="http://schemas.openxmlformats.org/officeDocument/2006/relationships/image" Target="../media/image441.png"/><Relationship Id="rId26" Type="http://schemas.openxmlformats.org/officeDocument/2006/relationships/image" Target="../media/image442.png"/><Relationship Id="rId27" Type="http://schemas.openxmlformats.org/officeDocument/2006/relationships/image" Target="../media/image443.png"/><Relationship Id="rId28" Type="http://schemas.openxmlformats.org/officeDocument/2006/relationships/image" Target="../media/image444.png"/><Relationship Id="rId29" Type="http://schemas.openxmlformats.org/officeDocument/2006/relationships/image" Target="../media/image445.png"/><Relationship Id="rId30" Type="http://schemas.openxmlformats.org/officeDocument/2006/relationships/image" Target="../media/image44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image" Target="../media/image461.png"/><Relationship Id="rId17" Type="http://schemas.openxmlformats.org/officeDocument/2006/relationships/image" Target="../media/image462.png"/><Relationship Id="rId18" Type="http://schemas.openxmlformats.org/officeDocument/2006/relationships/image" Target="../media/image463.png"/><Relationship Id="rId19" Type="http://schemas.openxmlformats.org/officeDocument/2006/relationships/image" Target="../media/image464.png"/><Relationship Id="rId20" Type="http://schemas.openxmlformats.org/officeDocument/2006/relationships/image" Target="../media/image465.png"/><Relationship Id="rId21" Type="http://schemas.openxmlformats.org/officeDocument/2006/relationships/image" Target="../media/image466.png"/><Relationship Id="rId22" Type="http://schemas.openxmlformats.org/officeDocument/2006/relationships/image" Target="../media/image467.png"/><Relationship Id="rId23" Type="http://schemas.openxmlformats.org/officeDocument/2006/relationships/image" Target="../media/image468.png"/><Relationship Id="rId24" Type="http://schemas.openxmlformats.org/officeDocument/2006/relationships/image" Target="../media/image469.png"/><Relationship Id="rId25" Type="http://schemas.openxmlformats.org/officeDocument/2006/relationships/image" Target="../media/image470.png"/><Relationship Id="rId26" Type="http://schemas.openxmlformats.org/officeDocument/2006/relationships/image" Target="../media/image471.png"/><Relationship Id="rId27" Type="http://schemas.openxmlformats.org/officeDocument/2006/relationships/image" Target="../media/image472.png"/><Relationship Id="rId28" Type="http://schemas.openxmlformats.org/officeDocument/2006/relationships/image" Target="../media/image473.png"/><Relationship Id="rId29" Type="http://schemas.openxmlformats.org/officeDocument/2006/relationships/image" Target="../media/image474.png"/><Relationship Id="rId30" Type="http://schemas.openxmlformats.org/officeDocument/2006/relationships/image" Target="../media/image475.png"/><Relationship Id="rId31" Type="http://schemas.openxmlformats.org/officeDocument/2006/relationships/image" Target="../media/image476.png"/><Relationship Id="rId32" Type="http://schemas.openxmlformats.org/officeDocument/2006/relationships/image" Target="../media/image477.png"/><Relationship Id="rId33" Type="http://schemas.openxmlformats.org/officeDocument/2006/relationships/image" Target="../media/image478.png"/><Relationship Id="rId34" Type="http://schemas.openxmlformats.org/officeDocument/2006/relationships/image" Target="../media/image479.png"/><Relationship Id="rId35" Type="http://schemas.openxmlformats.org/officeDocument/2006/relationships/image" Target="../media/image480.png"/><Relationship Id="rId36" Type="http://schemas.openxmlformats.org/officeDocument/2006/relationships/image" Target="../media/image481.png"/><Relationship Id="rId37" Type="http://schemas.openxmlformats.org/officeDocument/2006/relationships/image" Target="../media/image482.png"/><Relationship Id="rId38" Type="http://schemas.openxmlformats.org/officeDocument/2006/relationships/image" Target="../media/image483.png"/><Relationship Id="rId39" Type="http://schemas.openxmlformats.org/officeDocument/2006/relationships/image" Target="../media/image484.png"/><Relationship Id="rId40" Type="http://schemas.openxmlformats.org/officeDocument/2006/relationships/image" Target="../media/image48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Relationship Id="rId16" Type="http://schemas.openxmlformats.org/officeDocument/2006/relationships/image" Target="../media/image500.png"/><Relationship Id="rId17" Type="http://schemas.openxmlformats.org/officeDocument/2006/relationships/image" Target="../media/image501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20" Type="http://schemas.openxmlformats.org/officeDocument/2006/relationships/image" Target="../media/image504.png"/><Relationship Id="rId21" Type="http://schemas.openxmlformats.org/officeDocument/2006/relationships/image" Target="../media/image505.png"/><Relationship Id="rId22" Type="http://schemas.openxmlformats.org/officeDocument/2006/relationships/image" Target="../media/image506.png"/><Relationship Id="rId23" Type="http://schemas.openxmlformats.org/officeDocument/2006/relationships/image" Target="../media/image507.png"/><Relationship Id="rId24" Type="http://schemas.openxmlformats.org/officeDocument/2006/relationships/image" Target="../media/image508.png"/><Relationship Id="rId25" Type="http://schemas.openxmlformats.org/officeDocument/2006/relationships/image" Target="../media/image509.png"/><Relationship Id="rId26" Type="http://schemas.openxmlformats.org/officeDocument/2006/relationships/image" Target="../media/image510.png"/><Relationship Id="rId27" Type="http://schemas.openxmlformats.org/officeDocument/2006/relationships/image" Target="../media/image511.png"/><Relationship Id="rId28" Type="http://schemas.openxmlformats.org/officeDocument/2006/relationships/image" Target="../media/image512.png"/><Relationship Id="rId29" Type="http://schemas.openxmlformats.org/officeDocument/2006/relationships/image" Target="../media/image513.png"/><Relationship Id="rId30" Type="http://schemas.openxmlformats.org/officeDocument/2006/relationships/image" Target="../media/image514.png"/><Relationship Id="rId31" Type="http://schemas.openxmlformats.org/officeDocument/2006/relationships/image" Target="../media/image515.png"/><Relationship Id="rId32" Type="http://schemas.openxmlformats.org/officeDocument/2006/relationships/image" Target="../media/image516.png"/><Relationship Id="rId33" Type="http://schemas.openxmlformats.org/officeDocument/2006/relationships/image" Target="../media/image517.png"/><Relationship Id="rId34" Type="http://schemas.openxmlformats.org/officeDocument/2006/relationships/image" Target="../media/image518.png"/><Relationship Id="rId35" Type="http://schemas.openxmlformats.org/officeDocument/2006/relationships/image" Target="../media/image519.png"/><Relationship Id="rId36" Type="http://schemas.openxmlformats.org/officeDocument/2006/relationships/image" Target="../media/image520.png"/><Relationship Id="rId37" Type="http://schemas.openxmlformats.org/officeDocument/2006/relationships/image" Target="../media/image521.png"/><Relationship Id="rId38" Type="http://schemas.openxmlformats.org/officeDocument/2006/relationships/image" Target="../media/image522.png"/><Relationship Id="rId39" Type="http://schemas.openxmlformats.org/officeDocument/2006/relationships/image" Target="../media/image523.png"/><Relationship Id="rId40" Type="http://schemas.openxmlformats.org/officeDocument/2006/relationships/image" Target="../media/image52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Relationship Id="rId15" Type="http://schemas.openxmlformats.org/officeDocument/2006/relationships/image" Target="../media/image538.png"/><Relationship Id="rId16" Type="http://schemas.openxmlformats.org/officeDocument/2006/relationships/image" Target="../media/image539.png"/><Relationship Id="rId17" Type="http://schemas.openxmlformats.org/officeDocument/2006/relationships/image" Target="../media/image540.png"/><Relationship Id="rId18" Type="http://schemas.openxmlformats.org/officeDocument/2006/relationships/image" Target="../media/image541.png"/><Relationship Id="rId19" Type="http://schemas.openxmlformats.org/officeDocument/2006/relationships/image" Target="../media/image542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5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9.pn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png"/><Relationship Id="rId17" Type="http://schemas.openxmlformats.org/officeDocument/2006/relationships/image" Target="../media/image564.png"/><Relationship Id="rId18" Type="http://schemas.openxmlformats.org/officeDocument/2006/relationships/image" Target="../media/image565.png"/><Relationship Id="rId19" Type="http://schemas.openxmlformats.org/officeDocument/2006/relationships/image" Target="../media/image566.png"/><Relationship Id="rId20" Type="http://schemas.openxmlformats.org/officeDocument/2006/relationships/image" Target="../media/image567.png"/><Relationship Id="rId21" Type="http://schemas.openxmlformats.org/officeDocument/2006/relationships/image" Target="../media/image568.png"/><Relationship Id="rId22" Type="http://schemas.openxmlformats.org/officeDocument/2006/relationships/image" Target="../media/image569.png"/><Relationship Id="rId23" Type="http://schemas.openxmlformats.org/officeDocument/2006/relationships/image" Target="../media/image570.png"/><Relationship Id="rId24" Type="http://schemas.openxmlformats.org/officeDocument/2006/relationships/image" Target="../media/image571.png"/><Relationship Id="rId25" Type="http://schemas.openxmlformats.org/officeDocument/2006/relationships/image" Target="../media/image57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Relationship Id="rId9" Type="http://schemas.openxmlformats.org/officeDocument/2006/relationships/image" Target="../media/image580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590.png"/><Relationship Id="rId20" Type="http://schemas.openxmlformats.org/officeDocument/2006/relationships/image" Target="../media/image591.png"/><Relationship Id="rId21" Type="http://schemas.openxmlformats.org/officeDocument/2006/relationships/image" Target="../media/image592.png"/><Relationship Id="rId22" Type="http://schemas.openxmlformats.org/officeDocument/2006/relationships/image" Target="../media/image593.png"/><Relationship Id="rId23" Type="http://schemas.openxmlformats.org/officeDocument/2006/relationships/image" Target="../media/image594.png"/><Relationship Id="rId24" Type="http://schemas.openxmlformats.org/officeDocument/2006/relationships/image" Target="../media/image595.png"/><Relationship Id="rId25" Type="http://schemas.openxmlformats.org/officeDocument/2006/relationships/image" Target="../media/image596.png"/><Relationship Id="rId26" Type="http://schemas.openxmlformats.org/officeDocument/2006/relationships/image" Target="../media/image597.png"/><Relationship Id="rId27" Type="http://schemas.openxmlformats.org/officeDocument/2006/relationships/image" Target="../media/image598.png"/><Relationship Id="rId28" Type="http://schemas.openxmlformats.org/officeDocument/2006/relationships/image" Target="../media/image599.png"/><Relationship Id="rId29" Type="http://schemas.openxmlformats.org/officeDocument/2006/relationships/image" Target="../media/image600.png"/><Relationship Id="rId30" Type="http://schemas.openxmlformats.org/officeDocument/2006/relationships/image" Target="../media/image601.png"/><Relationship Id="rId31" Type="http://schemas.openxmlformats.org/officeDocument/2006/relationships/image" Target="../media/image602.png"/><Relationship Id="rId32" Type="http://schemas.openxmlformats.org/officeDocument/2006/relationships/image" Target="../media/image603.png"/><Relationship Id="rId33" Type="http://schemas.openxmlformats.org/officeDocument/2006/relationships/image" Target="../media/image604.png"/><Relationship Id="rId34" Type="http://schemas.openxmlformats.org/officeDocument/2006/relationships/image" Target="../media/image605.png"/><Relationship Id="rId35" Type="http://schemas.openxmlformats.org/officeDocument/2006/relationships/image" Target="../media/image606.png"/><Relationship Id="rId36" Type="http://schemas.openxmlformats.org/officeDocument/2006/relationships/image" Target="../media/image607.png"/><Relationship Id="rId37" Type="http://schemas.openxmlformats.org/officeDocument/2006/relationships/image" Target="../media/image608.png"/><Relationship Id="rId38" Type="http://schemas.openxmlformats.org/officeDocument/2006/relationships/image" Target="../media/image609.png"/><Relationship Id="rId39" Type="http://schemas.openxmlformats.org/officeDocument/2006/relationships/image" Target="../media/image610.png"/><Relationship Id="rId40" Type="http://schemas.openxmlformats.org/officeDocument/2006/relationships/image" Target="../media/image61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Relationship Id="rId16" Type="http://schemas.openxmlformats.org/officeDocument/2006/relationships/image" Target="../media/image626.png"/><Relationship Id="rId17" Type="http://schemas.openxmlformats.org/officeDocument/2006/relationships/image" Target="../media/image627.png"/><Relationship Id="rId18" Type="http://schemas.openxmlformats.org/officeDocument/2006/relationships/image" Target="../media/image628.png"/><Relationship Id="rId19" Type="http://schemas.openxmlformats.org/officeDocument/2006/relationships/image" Target="../media/image629.png"/><Relationship Id="rId20" Type="http://schemas.openxmlformats.org/officeDocument/2006/relationships/image" Target="../media/image630.png"/><Relationship Id="rId21" Type="http://schemas.openxmlformats.org/officeDocument/2006/relationships/image" Target="../media/image631.png"/><Relationship Id="rId22" Type="http://schemas.openxmlformats.org/officeDocument/2006/relationships/image" Target="../media/image632.png"/><Relationship Id="rId23" Type="http://schemas.openxmlformats.org/officeDocument/2006/relationships/image" Target="../media/image633.png"/><Relationship Id="rId24" Type="http://schemas.openxmlformats.org/officeDocument/2006/relationships/image" Target="../media/image634.png"/><Relationship Id="rId25" Type="http://schemas.openxmlformats.org/officeDocument/2006/relationships/image" Target="../media/image635.png"/><Relationship Id="rId26" Type="http://schemas.openxmlformats.org/officeDocument/2006/relationships/image" Target="../media/image636.png"/><Relationship Id="rId27" Type="http://schemas.openxmlformats.org/officeDocument/2006/relationships/image" Target="../media/image637.png"/><Relationship Id="rId28" Type="http://schemas.openxmlformats.org/officeDocument/2006/relationships/image" Target="../media/image638.png"/><Relationship Id="rId29" Type="http://schemas.openxmlformats.org/officeDocument/2006/relationships/image" Target="../media/image639.png"/><Relationship Id="rId30" Type="http://schemas.openxmlformats.org/officeDocument/2006/relationships/image" Target="../media/image64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png"/><Relationship Id="rId5" Type="http://schemas.openxmlformats.org/officeDocument/2006/relationships/image" Target="../media/image644.png"/><Relationship Id="rId6" Type="http://schemas.openxmlformats.org/officeDocument/2006/relationships/image" Target="../media/image645.png"/><Relationship Id="rId7" Type="http://schemas.openxmlformats.org/officeDocument/2006/relationships/image" Target="../media/image646.png"/><Relationship Id="rId8" Type="http://schemas.openxmlformats.org/officeDocument/2006/relationships/image" Target="../media/image647.png"/><Relationship Id="rId9" Type="http://schemas.openxmlformats.org/officeDocument/2006/relationships/image" Target="../media/image648.png"/><Relationship Id="rId10" Type="http://schemas.openxmlformats.org/officeDocument/2006/relationships/image" Target="../media/image649.png"/><Relationship Id="rId11" Type="http://schemas.openxmlformats.org/officeDocument/2006/relationships/image" Target="../media/image650.png"/><Relationship Id="rId12" Type="http://schemas.openxmlformats.org/officeDocument/2006/relationships/image" Target="../media/image651.png"/><Relationship Id="rId13" Type="http://schemas.openxmlformats.org/officeDocument/2006/relationships/image" Target="../media/image652.png"/><Relationship Id="rId14" Type="http://schemas.openxmlformats.org/officeDocument/2006/relationships/image" Target="../media/image653.png"/><Relationship Id="rId15" Type="http://schemas.openxmlformats.org/officeDocument/2006/relationships/image" Target="../media/image654.png"/><Relationship Id="rId16" Type="http://schemas.openxmlformats.org/officeDocument/2006/relationships/image" Target="../media/image655.png"/><Relationship Id="rId17" Type="http://schemas.openxmlformats.org/officeDocument/2006/relationships/image" Target="../media/image656.png"/><Relationship Id="rId18" Type="http://schemas.openxmlformats.org/officeDocument/2006/relationships/image" Target="../media/image657.png"/><Relationship Id="rId19" Type="http://schemas.openxmlformats.org/officeDocument/2006/relationships/image" Target="../media/image658.png"/><Relationship Id="rId20" Type="http://schemas.openxmlformats.org/officeDocument/2006/relationships/image" Target="../media/image659.png"/><Relationship Id="rId21" Type="http://schemas.openxmlformats.org/officeDocument/2006/relationships/image" Target="../media/image660.png"/><Relationship Id="rId22" Type="http://schemas.openxmlformats.org/officeDocument/2006/relationships/image" Target="../media/image661.png"/><Relationship Id="rId23" Type="http://schemas.openxmlformats.org/officeDocument/2006/relationships/image" Target="../media/image662.png"/><Relationship Id="rId24" Type="http://schemas.openxmlformats.org/officeDocument/2006/relationships/image" Target="../media/image663.png"/><Relationship Id="rId25" Type="http://schemas.openxmlformats.org/officeDocument/2006/relationships/image" Target="../media/image664.png"/><Relationship Id="rId26" Type="http://schemas.openxmlformats.org/officeDocument/2006/relationships/image" Target="../media/image665.png"/><Relationship Id="rId27" Type="http://schemas.openxmlformats.org/officeDocument/2006/relationships/image" Target="../media/image666.png"/><Relationship Id="rId28" Type="http://schemas.openxmlformats.org/officeDocument/2006/relationships/image" Target="../media/image667.png"/><Relationship Id="rId29" Type="http://schemas.openxmlformats.org/officeDocument/2006/relationships/image" Target="../media/image668.png"/><Relationship Id="rId30" Type="http://schemas.openxmlformats.org/officeDocument/2006/relationships/image" Target="../media/image669.png"/><Relationship Id="rId31" Type="http://schemas.openxmlformats.org/officeDocument/2006/relationships/image" Target="../media/image670.png"/><Relationship Id="rId32" Type="http://schemas.openxmlformats.org/officeDocument/2006/relationships/image" Target="../media/image671.png"/><Relationship Id="rId33" Type="http://schemas.openxmlformats.org/officeDocument/2006/relationships/image" Target="../media/image672.png"/><Relationship Id="rId34" Type="http://schemas.openxmlformats.org/officeDocument/2006/relationships/image" Target="../media/image673.png"/><Relationship Id="rId35" Type="http://schemas.openxmlformats.org/officeDocument/2006/relationships/image" Target="../media/image674.png"/><Relationship Id="rId36" Type="http://schemas.openxmlformats.org/officeDocument/2006/relationships/image" Target="../media/image675.png"/><Relationship Id="rId37" Type="http://schemas.openxmlformats.org/officeDocument/2006/relationships/image" Target="../media/image676.png"/><Relationship Id="rId38" Type="http://schemas.openxmlformats.org/officeDocument/2006/relationships/image" Target="../media/image677.png"/><Relationship Id="rId39" Type="http://schemas.openxmlformats.org/officeDocument/2006/relationships/image" Target="../media/image678.png"/><Relationship Id="rId40" Type="http://schemas.openxmlformats.org/officeDocument/2006/relationships/image" Target="../media/image679.png"/><Relationship Id="rId41" Type="http://schemas.openxmlformats.org/officeDocument/2006/relationships/image" Target="../media/image680.png"/><Relationship Id="rId42" Type="http://schemas.openxmlformats.org/officeDocument/2006/relationships/image" Target="../media/image681.png"/><Relationship Id="rId43" Type="http://schemas.openxmlformats.org/officeDocument/2006/relationships/image" Target="../media/image682.png"/><Relationship Id="rId44" Type="http://schemas.openxmlformats.org/officeDocument/2006/relationships/image" Target="../media/image683.png"/><Relationship Id="rId45" Type="http://schemas.openxmlformats.org/officeDocument/2006/relationships/image" Target="../media/image68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5.png"/><Relationship Id="rId3" Type="http://schemas.openxmlformats.org/officeDocument/2006/relationships/image" Target="../media/image686.png"/><Relationship Id="rId4" Type="http://schemas.openxmlformats.org/officeDocument/2006/relationships/image" Target="../media/image687.png"/><Relationship Id="rId5" Type="http://schemas.openxmlformats.org/officeDocument/2006/relationships/image" Target="../media/image688.png"/><Relationship Id="rId6" Type="http://schemas.openxmlformats.org/officeDocument/2006/relationships/image" Target="../media/image689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92.png"/><Relationship Id="rId10" Type="http://schemas.openxmlformats.org/officeDocument/2006/relationships/image" Target="../media/image693.png"/><Relationship Id="rId11" Type="http://schemas.openxmlformats.org/officeDocument/2006/relationships/image" Target="../media/image69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702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7.png"/><Relationship Id="rId3" Type="http://schemas.openxmlformats.org/officeDocument/2006/relationships/image" Target="../media/image708.png"/><Relationship Id="rId4" Type="http://schemas.openxmlformats.org/officeDocument/2006/relationships/image" Target="../media/image709.png"/><Relationship Id="rId5" Type="http://schemas.openxmlformats.org/officeDocument/2006/relationships/image" Target="../media/image710.png"/><Relationship Id="rId6" Type="http://schemas.openxmlformats.org/officeDocument/2006/relationships/image" Target="../media/image711.png"/><Relationship Id="rId7" Type="http://schemas.openxmlformats.org/officeDocument/2006/relationships/image" Target="../media/image712.png"/><Relationship Id="rId8" Type="http://schemas.openxmlformats.org/officeDocument/2006/relationships/image" Target="../media/image713.png"/><Relationship Id="rId9" Type="http://schemas.openxmlformats.org/officeDocument/2006/relationships/image" Target="../media/image714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717.png"/><Relationship Id="rId13" Type="http://schemas.openxmlformats.org/officeDocument/2006/relationships/image" Target="../media/image718.png"/><Relationship Id="rId14" Type="http://schemas.openxmlformats.org/officeDocument/2006/relationships/image" Target="../media/image719.png"/><Relationship Id="rId15" Type="http://schemas.openxmlformats.org/officeDocument/2006/relationships/image" Target="../media/image720.png"/><Relationship Id="rId16" Type="http://schemas.openxmlformats.org/officeDocument/2006/relationships/image" Target="../media/image721.png"/><Relationship Id="rId17" Type="http://schemas.openxmlformats.org/officeDocument/2006/relationships/image" Target="../media/image722.png"/><Relationship Id="rId18" Type="http://schemas.openxmlformats.org/officeDocument/2006/relationships/image" Target="../media/image723.png"/><Relationship Id="rId19" Type="http://schemas.openxmlformats.org/officeDocument/2006/relationships/image" Target="../media/image724.png"/><Relationship Id="rId20" Type="http://schemas.openxmlformats.org/officeDocument/2006/relationships/image" Target="../media/image725.png"/><Relationship Id="rId21" Type="http://schemas.openxmlformats.org/officeDocument/2006/relationships/image" Target="../media/image726.png"/><Relationship Id="rId22" Type="http://schemas.openxmlformats.org/officeDocument/2006/relationships/image" Target="../media/image727.png"/><Relationship Id="rId23" Type="http://schemas.openxmlformats.org/officeDocument/2006/relationships/image" Target="../media/image728.png"/><Relationship Id="rId24" Type="http://schemas.openxmlformats.org/officeDocument/2006/relationships/image" Target="../media/image72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0.png"/><Relationship Id="rId3" Type="http://schemas.openxmlformats.org/officeDocument/2006/relationships/image" Target="../media/image731.png"/><Relationship Id="rId4" Type="http://schemas.openxmlformats.org/officeDocument/2006/relationships/image" Target="../media/image732.png"/><Relationship Id="rId5" Type="http://schemas.openxmlformats.org/officeDocument/2006/relationships/image" Target="../media/image733.png"/><Relationship Id="rId6" Type="http://schemas.openxmlformats.org/officeDocument/2006/relationships/image" Target="../media/image734.png"/><Relationship Id="rId7" Type="http://schemas.openxmlformats.org/officeDocument/2006/relationships/image" Target="../media/image735.png"/><Relationship Id="rId8" Type="http://schemas.openxmlformats.org/officeDocument/2006/relationships/image" Target="../media/image736.png"/><Relationship Id="rId9" Type="http://schemas.openxmlformats.org/officeDocument/2006/relationships/image" Target="../media/image737.png"/><Relationship Id="rId10" Type="http://schemas.openxmlformats.org/officeDocument/2006/relationships/image" Target="../media/image738.png"/><Relationship Id="rId11" Type="http://schemas.openxmlformats.org/officeDocument/2006/relationships/image" Target="../media/image739.png"/><Relationship Id="rId12" Type="http://schemas.openxmlformats.org/officeDocument/2006/relationships/image" Target="../media/image740.png"/><Relationship Id="rId13" Type="http://schemas.openxmlformats.org/officeDocument/2006/relationships/image" Target="../media/image741.png"/><Relationship Id="rId14" Type="http://schemas.openxmlformats.org/officeDocument/2006/relationships/image" Target="../media/image742.png"/><Relationship Id="rId15" Type="http://schemas.openxmlformats.org/officeDocument/2006/relationships/image" Target="../media/image743.png"/><Relationship Id="rId16" Type="http://schemas.openxmlformats.org/officeDocument/2006/relationships/image" Target="../media/image744.png"/><Relationship Id="rId17" Type="http://schemas.openxmlformats.org/officeDocument/2006/relationships/image" Target="../media/image7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30" Type="http://schemas.openxmlformats.org/officeDocument/2006/relationships/image" Target="../media/image165.png"/><Relationship Id="rId31" Type="http://schemas.openxmlformats.org/officeDocument/2006/relationships/image" Target="../media/image166.png"/><Relationship Id="rId32" Type="http://schemas.openxmlformats.org/officeDocument/2006/relationships/image" Target="../media/image167.png"/><Relationship Id="rId33" Type="http://schemas.openxmlformats.org/officeDocument/2006/relationships/image" Target="../media/image168.png"/><Relationship Id="rId34" Type="http://schemas.openxmlformats.org/officeDocument/2006/relationships/image" Target="../media/image169.png"/><Relationship Id="rId35" Type="http://schemas.openxmlformats.org/officeDocument/2006/relationships/image" Target="../media/image170.png"/><Relationship Id="rId36" Type="http://schemas.openxmlformats.org/officeDocument/2006/relationships/image" Target="../media/image171.png"/><Relationship Id="rId37" Type="http://schemas.openxmlformats.org/officeDocument/2006/relationships/image" Target="../media/image1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39" y="-199109"/>
            <a:ext cx="18285714" cy="10307483"/>
            <a:chOff x="92739" y="-19910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39" y="-19910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5252245"/>
            <a:ext cx="4858858" cy="4146395"/>
            <a:chOff x="745034" y="5252245"/>
            <a:chExt cx="4858858" cy="4146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5252245"/>
              <a:ext cx="4858858" cy="4146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034" y="630842"/>
            <a:ext cx="16615720" cy="8721633"/>
            <a:chOff x="745034" y="630842"/>
            <a:chExt cx="16615720" cy="8721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34" y="630842"/>
              <a:ext cx="16615720" cy="8721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951" y="2178640"/>
            <a:ext cx="14244552" cy="1376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8361" y="7786068"/>
            <a:ext cx="2803657" cy="1330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92178" y="907755"/>
            <a:ext cx="3098349" cy="396003"/>
            <a:chOff x="13792178" y="907755"/>
            <a:chExt cx="3098349" cy="3960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92178" y="948183"/>
              <a:ext cx="502289" cy="355576"/>
              <a:chOff x="13792178" y="948183"/>
              <a:chExt cx="502289" cy="3555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92178" y="948183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2615" y="865851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65490" y="2289724"/>
            <a:ext cx="1407778" cy="1215070"/>
            <a:chOff x="15065490" y="2289724"/>
            <a:chExt cx="1407778" cy="12150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65490" y="2289724"/>
              <a:ext cx="1407778" cy="12150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09509" y="2777053"/>
            <a:ext cx="15995257" cy="566050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6890" y="7155435"/>
            <a:ext cx="7914307" cy="769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0860" y="2131461"/>
            <a:ext cx="17617339" cy="7594595"/>
            <a:chOff x="340860" y="2131461"/>
            <a:chExt cx="17617339" cy="75945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860" y="2131461"/>
              <a:ext cx="17617339" cy="75945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0609" y="121101"/>
            <a:ext cx="13734155" cy="3037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8519" y="2383833"/>
            <a:ext cx="3098337" cy="396006"/>
            <a:chOff x="14618519" y="2383833"/>
            <a:chExt cx="3098337" cy="3960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8519" y="2424264"/>
              <a:ext cx="502289" cy="355576"/>
              <a:chOff x="14618519" y="2424264"/>
              <a:chExt cx="502289" cy="3555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18519" y="242426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8944" y="2341929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188" y="2131461"/>
            <a:ext cx="17617339" cy="7554606"/>
            <a:chOff x="334188" y="2131461"/>
            <a:chExt cx="17617339" cy="75546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188" y="2131461"/>
              <a:ext cx="17617339" cy="7554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3988" y="3406279"/>
            <a:ext cx="2687851" cy="5851619"/>
            <a:chOff x="3323988" y="3406279"/>
            <a:chExt cx="2687851" cy="5851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3988" y="3406279"/>
              <a:ext cx="2687851" cy="5851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1242" y="4365529"/>
            <a:ext cx="2037114" cy="724351"/>
            <a:chOff x="3641242" y="4365529"/>
            <a:chExt cx="2037114" cy="7243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242" y="4365529"/>
              <a:ext cx="2037114" cy="7243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87155" y="5519612"/>
            <a:ext cx="1199101" cy="1318012"/>
            <a:chOff x="4087155" y="5519612"/>
            <a:chExt cx="1199101" cy="13180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7155" y="5519612"/>
              <a:ext cx="1199101" cy="13180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0328" y="3601804"/>
            <a:ext cx="1897430" cy="572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14714" y="3406279"/>
            <a:ext cx="2687851" cy="5851619"/>
            <a:chOff x="6314714" y="3406279"/>
            <a:chExt cx="2687851" cy="5851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4714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1054" y="3601803"/>
            <a:ext cx="2183777" cy="5720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23795" y="3406279"/>
            <a:ext cx="2687851" cy="5851619"/>
            <a:chOff x="9323795" y="3406279"/>
            <a:chExt cx="2687851" cy="5851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379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0116" y="3601803"/>
            <a:ext cx="1674960" cy="5412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74199" y="4365529"/>
            <a:ext cx="987044" cy="883749"/>
            <a:chOff x="10174199" y="4365529"/>
            <a:chExt cx="987044" cy="8837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4199" y="4365529"/>
              <a:ext cx="987044" cy="8837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38644" y="5945942"/>
            <a:ext cx="1057869" cy="841487"/>
            <a:chOff x="10138644" y="5945942"/>
            <a:chExt cx="1057869" cy="8414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38644" y="5945942"/>
              <a:ext cx="1057869" cy="8414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51675" y="7364304"/>
            <a:ext cx="1632092" cy="1020058"/>
            <a:chOff x="9851675" y="7364304"/>
            <a:chExt cx="1632092" cy="1020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51675" y="7364304"/>
              <a:ext cx="1632092" cy="10200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75393" y="6107820"/>
            <a:ext cx="1048917" cy="1256485"/>
            <a:chOff x="7175393" y="6107820"/>
            <a:chExt cx="1048917" cy="12564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75393" y="6107820"/>
              <a:ext cx="1048917" cy="12564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50563" y="4365529"/>
            <a:ext cx="2242218" cy="1154083"/>
            <a:chOff x="6550563" y="4365529"/>
            <a:chExt cx="2242218" cy="11540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50563" y="4365529"/>
              <a:ext cx="2242218" cy="11540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73875" y="3406279"/>
            <a:ext cx="2687851" cy="5851619"/>
            <a:chOff x="12273875" y="3406279"/>
            <a:chExt cx="2687851" cy="58516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7387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40195" y="3601803"/>
            <a:ext cx="2370218" cy="59881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38107" y="4212740"/>
            <a:ext cx="1189327" cy="1189327"/>
            <a:chOff x="13038107" y="4212740"/>
            <a:chExt cx="1189327" cy="11893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38107" y="4212740"/>
              <a:ext cx="1189327" cy="11893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868592" y="5603867"/>
            <a:ext cx="1528357" cy="1528357"/>
            <a:chOff x="12868592" y="5603867"/>
            <a:chExt cx="1528357" cy="15283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68592" y="5603867"/>
              <a:ext cx="1528357" cy="15283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59871" y="7246091"/>
            <a:ext cx="1315860" cy="1315860"/>
            <a:chOff x="12959871" y="7246091"/>
            <a:chExt cx="1315860" cy="13158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59871" y="7246091"/>
              <a:ext cx="1315860" cy="131586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78953" y="7198863"/>
            <a:ext cx="1205511" cy="1205511"/>
            <a:chOff x="4078953" y="7198863"/>
            <a:chExt cx="1205511" cy="12055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78953" y="7198863"/>
              <a:ext cx="1205511" cy="1205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1"/>
            <a:ext cx="13205619" cy="30265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63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5359" y="3817703"/>
            <a:ext cx="6847751" cy="10386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9" y="4579297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3788" y="4783179"/>
            <a:ext cx="6293524" cy="10386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059" y="5597899"/>
            <a:ext cx="2532494" cy="17203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3788" y="5742160"/>
            <a:ext cx="7010936" cy="10386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059" y="6543305"/>
            <a:ext cx="2553225" cy="17203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3788" y="6747189"/>
            <a:ext cx="6124295" cy="10676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2550" y="7552969"/>
            <a:ext cx="2532494" cy="17203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32283" y="7756855"/>
            <a:ext cx="6321930" cy="10386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5161351" cy="2071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708"/>
            <a:ext cx="3022239" cy="11354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19594"/>
            <a:ext cx="16725033" cy="6379435"/>
            <a:chOff x="780341" y="2119594"/>
            <a:chExt cx="16725033" cy="6379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19594"/>
              <a:ext cx="16725033" cy="6379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4726" y="8434488"/>
            <a:ext cx="4301429" cy="11474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5161351" cy="2071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73897"/>
            <a:ext cx="3395088" cy="11087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34488"/>
            <a:ext cx="4301429" cy="1145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0637" y="2027880"/>
            <a:ext cx="16744713" cy="6519415"/>
            <a:chOff x="760637" y="2027880"/>
            <a:chExt cx="16744713" cy="65194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637" y="2027880"/>
              <a:ext cx="16744713" cy="6519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14278"/>
            <a:ext cx="14967065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3455542" cy="11392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11191" cy="1152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08" y="2015933"/>
            <a:ext cx="8550859" cy="6512386"/>
            <a:chOff x="647008" y="2015933"/>
            <a:chExt cx="8550859" cy="6512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008" y="2015933"/>
              <a:ext cx="8550859" cy="6512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97866" y="2015933"/>
            <a:ext cx="8317903" cy="6512386"/>
            <a:chOff x="9197866" y="2015933"/>
            <a:chExt cx="8317903" cy="65123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7866" y="2015933"/>
              <a:ext cx="8317903" cy="6512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412387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2575042" cy="11354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05935" cy="1142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021018"/>
            <a:ext cx="16725009" cy="6343969"/>
            <a:chOff x="780341" y="2021018"/>
            <a:chExt cx="16725009" cy="6343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2021018"/>
              <a:ext cx="16725009" cy="634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412387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1994174" cy="11392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05935" cy="11392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1998175"/>
            <a:ext cx="16725009" cy="6500844"/>
            <a:chOff x="780341" y="1998175"/>
            <a:chExt cx="16725009" cy="65008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1998175"/>
              <a:ext cx="16725009" cy="6500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412387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6086275"/>
            <a:ext cx="1563874" cy="6530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365375"/>
            <a:ext cx="10658799" cy="3777221"/>
            <a:chOff x="780341" y="2365375"/>
            <a:chExt cx="10658799" cy="37772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365375"/>
              <a:ext cx="10658799" cy="3777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4878305" cy="21077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6124373"/>
            <a:ext cx="2442122" cy="6607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21922"/>
            <a:ext cx="9857022" cy="4058774"/>
            <a:chOff x="780341" y="2121922"/>
            <a:chExt cx="9857022" cy="40587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21922"/>
              <a:ext cx="9857022" cy="4058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002873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6133897"/>
            <a:ext cx="2433861" cy="651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88473"/>
            <a:ext cx="9540104" cy="3906508"/>
            <a:chOff x="780341" y="2188473"/>
            <a:chExt cx="9540104" cy="3906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88473"/>
              <a:ext cx="9540104" cy="390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26" y="1330018"/>
            <a:ext cx="8021652" cy="2515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7143" y="781769"/>
            <a:ext cx="9690858" cy="8721633"/>
            <a:chOff x="7657143" y="781769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143" y="781769"/>
              <a:ext cx="9690858" cy="8721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4379" y="2177132"/>
            <a:ext cx="1907838" cy="17197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4510" y="2380913"/>
            <a:ext cx="4097767" cy="10319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2624" y="1024057"/>
            <a:ext cx="3098337" cy="396003"/>
            <a:chOff x="13922624" y="1024057"/>
            <a:chExt cx="3098337" cy="3960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2624" y="1064484"/>
              <a:ext cx="502289" cy="355576"/>
              <a:chOff x="13922624" y="1064484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22624" y="106448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3049" y="982153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691" y="3058498"/>
            <a:ext cx="4767003" cy="597224"/>
            <a:chOff x="1567691" y="3058498"/>
            <a:chExt cx="4767003" cy="597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691" y="3058498"/>
              <a:ext cx="4767003" cy="5972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9985" y="3029318"/>
            <a:ext cx="3376435" cy="6892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5478" y="5582765"/>
            <a:ext cx="5897115" cy="4702949"/>
            <a:chOff x="865478" y="5582765"/>
            <a:chExt cx="5897115" cy="4702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040674" y="3331193"/>
              <a:ext cx="11794230" cy="940589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478" y="5582765"/>
              <a:ext cx="5897115" cy="47029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48312" y="3516579"/>
            <a:ext cx="2091303" cy="17204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4510" y="3720465"/>
            <a:ext cx="5200780" cy="10326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8312" y="4836291"/>
            <a:ext cx="2091303" cy="17204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84510" y="5040180"/>
            <a:ext cx="3915846" cy="10319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48312" y="6175843"/>
            <a:ext cx="2112034" cy="17204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84510" y="6379732"/>
            <a:ext cx="3898322" cy="10319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60900" y="7585724"/>
            <a:ext cx="2091303" cy="17204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00103" y="7789608"/>
            <a:ext cx="6865271" cy="10519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1"/>
            <a:ext cx="13200032" cy="30254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447" y="3817703"/>
            <a:ext cx="5762264" cy="10386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5875" y="4783179"/>
            <a:ext cx="12698860" cy="11335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055" y="5597903"/>
            <a:ext cx="2532494" cy="17203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7084" y="5742160"/>
            <a:ext cx="1839766" cy="10005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055" y="6543303"/>
            <a:ext cx="2553225" cy="17203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35875" y="6747189"/>
            <a:ext cx="7360879" cy="1051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2550" y="7552969"/>
            <a:ext cx="2532494" cy="17203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42557" y="7756856"/>
            <a:ext cx="5787649" cy="10386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224" y="2039133"/>
            <a:ext cx="16153266" cy="7936937"/>
            <a:chOff x="1066224" y="2039133"/>
            <a:chExt cx="16153266" cy="79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224" y="2039133"/>
              <a:ext cx="16153266" cy="79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4492415" cy="20711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445205" cy="2071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14452" y="2394918"/>
            <a:ext cx="10828239" cy="7102977"/>
            <a:chOff x="3614452" y="2394918"/>
            <a:chExt cx="10828239" cy="7102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52" y="2394918"/>
              <a:ext cx="10828239" cy="7102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051290" cy="20597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59441" y="2130202"/>
            <a:ext cx="10966831" cy="7674413"/>
            <a:chOff x="3659441" y="2130202"/>
            <a:chExt cx="10966831" cy="76744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9441" y="2130202"/>
              <a:ext cx="10966831" cy="7674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3954" y="5237553"/>
            <a:ext cx="9759662" cy="2099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3087" y="2003238"/>
            <a:ext cx="6354837" cy="8144783"/>
            <a:chOff x="243087" y="2003238"/>
            <a:chExt cx="6354837" cy="81447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087" y="2003238"/>
              <a:ext cx="6354837" cy="8144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625" y="1066640"/>
            <a:ext cx="17799541" cy="9081381"/>
            <a:chOff x="270625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625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1698483"/>
            <a:ext cx="13193024" cy="2099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48396" y="3095298"/>
            <a:ext cx="13988922" cy="6790243"/>
            <a:chOff x="2148396" y="3095298"/>
            <a:chExt cx="13988922" cy="6790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8396" y="3095298"/>
              <a:ext cx="13988922" cy="6790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827424" cy="9095607"/>
            <a:chOff x="243087" y="1066640"/>
            <a:chExt cx="17827424" cy="9095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827424" cy="9095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1698486"/>
            <a:ext cx="12847889" cy="2099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23915" y="3168571"/>
            <a:ext cx="10191433" cy="6938141"/>
            <a:chOff x="4123915" y="3168571"/>
            <a:chExt cx="10191433" cy="6938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3915" y="3168571"/>
              <a:ext cx="10191433" cy="6938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2430121"/>
            <a:ext cx="14228806" cy="2098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9088" y="3934873"/>
            <a:ext cx="16187537" cy="5754241"/>
            <a:chOff x="1049088" y="3934873"/>
            <a:chExt cx="16187537" cy="57542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088" y="3934873"/>
              <a:ext cx="16187537" cy="575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2186952" cy="2039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40150" y="3316054"/>
            <a:ext cx="14005414" cy="6312299"/>
            <a:chOff x="2140150" y="3316054"/>
            <a:chExt cx="14005414" cy="63122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0150" y="3316054"/>
              <a:ext cx="14005414" cy="63122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4755" y="1878998"/>
            <a:ext cx="13206732" cy="2098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48" y="1066640"/>
            <a:ext cx="17799541" cy="9081381"/>
            <a:chOff x="21554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4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2186952" cy="20391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1878998"/>
            <a:ext cx="13861573" cy="20784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1498" y="3156119"/>
            <a:ext cx="10482718" cy="6944283"/>
            <a:chOff x="3901498" y="3156119"/>
            <a:chExt cx="10482718" cy="69442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1498" y="3156119"/>
              <a:ext cx="10482718" cy="6944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0"/>
            <a:ext cx="12002147" cy="30254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1702" y="3506864"/>
            <a:ext cx="2177886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5634" y="3710646"/>
            <a:ext cx="5212263" cy="10386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626" y="4846312"/>
            <a:ext cx="2283716" cy="1720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5634" y="5050199"/>
            <a:ext cx="5717534" cy="10519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626" y="6166026"/>
            <a:ext cx="2283716" cy="17204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5634" y="6310284"/>
            <a:ext cx="4491226" cy="10319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5626" y="7505579"/>
            <a:ext cx="2304448" cy="17204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5634" y="7709465"/>
            <a:ext cx="5212263" cy="10386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48" y="1066640"/>
            <a:ext cx="17799541" cy="9081381"/>
            <a:chOff x="21554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4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3463498" cy="2071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166" y="2133675"/>
            <a:ext cx="16681383" cy="2239033"/>
            <a:chOff x="802166" y="2133675"/>
            <a:chExt cx="16681383" cy="22390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166" y="2133675"/>
              <a:ext cx="16681383" cy="22390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864" y="4372708"/>
            <a:ext cx="16681383" cy="2778277"/>
            <a:chOff x="814864" y="4372708"/>
            <a:chExt cx="16681383" cy="2778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864" y="4372708"/>
              <a:ext cx="16681383" cy="2778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864" y="7150985"/>
            <a:ext cx="16668685" cy="2809083"/>
            <a:chOff x="814864" y="7150985"/>
            <a:chExt cx="16668685" cy="28090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864" y="7150985"/>
              <a:ext cx="16668685" cy="2809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48" y="1066640"/>
            <a:ext cx="17799541" cy="9081381"/>
            <a:chOff x="21554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4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3463498" cy="2071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8095" y="2333849"/>
            <a:ext cx="15607609" cy="2389915"/>
            <a:chOff x="1338095" y="2333849"/>
            <a:chExt cx="15607609" cy="23899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095" y="2333849"/>
              <a:ext cx="15607609" cy="2389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095" y="4936616"/>
            <a:ext cx="15607609" cy="1716837"/>
            <a:chOff x="1338095" y="4936616"/>
            <a:chExt cx="15607609" cy="17168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095" y="4936616"/>
              <a:ext cx="15607609" cy="17168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095" y="6653453"/>
            <a:ext cx="15607609" cy="2936181"/>
            <a:chOff x="1338095" y="6653453"/>
            <a:chExt cx="15607609" cy="29361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095" y="6653453"/>
              <a:ext cx="15607609" cy="2936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90" y="1066663"/>
            <a:ext cx="17799541" cy="9081381"/>
            <a:chOff x="217690" y="1066663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90" y="1066663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3463498" cy="2071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0000" y="2261381"/>
            <a:ext cx="16720660" cy="4504128"/>
            <a:chOff x="800000" y="2261381"/>
            <a:chExt cx="16720660" cy="45041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00" y="2261381"/>
              <a:ext cx="16720660" cy="4504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90" y="1066663"/>
            <a:ext cx="17799541" cy="9081381"/>
            <a:chOff x="217690" y="1066663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90" y="1066663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2158383" cy="2039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0779" y="1959933"/>
            <a:ext cx="16200610" cy="8089461"/>
            <a:chOff x="1020779" y="1959933"/>
            <a:chExt cx="16200610" cy="80894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779" y="1959933"/>
              <a:ext cx="16200610" cy="8089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90" y="1066663"/>
            <a:ext cx="17799541" cy="9081381"/>
            <a:chOff x="217690" y="1066663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90" y="1066663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666134" cy="20711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9043" y="1964855"/>
            <a:ext cx="12469817" cy="8116499"/>
            <a:chOff x="2899043" y="1964855"/>
            <a:chExt cx="12469817" cy="81164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9043" y="1964855"/>
              <a:ext cx="12469817" cy="8116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1"/>
            <a:ext cx="11995999" cy="30254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447" y="3817703"/>
            <a:ext cx="3894696" cy="10319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5875" y="4783179"/>
            <a:ext cx="5759242" cy="10319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6028322" cy="1170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2772" y="2206239"/>
            <a:ext cx="11594744" cy="6318323"/>
            <a:chOff x="622772" y="2206239"/>
            <a:chExt cx="11594744" cy="63183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772" y="2206239"/>
              <a:ext cx="11594744" cy="63183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3478" y="6219392"/>
            <a:ext cx="363002" cy="363002"/>
            <a:chOff x="7003478" y="621939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3478" y="621939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7491" y="6131272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2309" y="2429698"/>
            <a:ext cx="363002" cy="363002"/>
            <a:chOff x="10592309" y="2429698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92309" y="2429698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35846" y="2341580"/>
            <a:ext cx="376348" cy="548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44502" y="3751127"/>
            <a:ext cx="363002" cy="363002"/>
            <a:chOff x="3644502" y="3751127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4502" y="3751127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8513" y="3663008"/>
            <a:ext cx="383339" cy="5445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26003" y="7120098"/>
            <a:ext cx="363002" cy="363002"/>
            <a:chOff x="5826003" y="7120098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6003" y="7120098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60018" y="7031980"/>
            <a:ext cx="389037" cy="5445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03620" y="2396249"/>
            <a:ext cx="3470847" cy="51503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03620" y="3451458"/>
            <a:ext cx="1589598" cy="50741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32192" y="4483982"/>
            <a:ext cx="1875153" cy="50772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03620" y="5582582"/>
            <a:ext cx="725010" cy="5077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3183532" cy="1170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3620" y="2396249"/>
            <a:ext cx="2088786" cy="5077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3620" y="3451458"/>
            <a:ext cx="2411825" cy="5077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2192" y="4483982"/>
            <a:ext cx="3032000" cy="50772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3144" y="5582582"/>
            <a:ext cx="2803435" cy="5165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3444" y="2680634"/>
            <a:ext cx="11641016" cy="5853392"/>
            <a:chOff x="613444" y="2680634"/>
            <a:chExt cx="11641016" cy="58533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3444" y="2680634"/>
              <a:ext cx="11641016" cy="5853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35714" y="6098132"/>
            <a:ext cx="363002" cy="363002"/>
            <a:chOff x="7935714" y="6098132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5714" y="6098132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79252" y="6010013"/>
            <a:ext cx="376348" cy="5486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35714" y="4961355"/>
            <a:ext cx="363002" cy="363002"/>
            <a:chOff x="7935714" y="4961355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35714" y="4961355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79256" y="4873237"/>
            <a:ext cx="394710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35714" y="5533351"/>
            <a:ext cx="363002" cy="363002"/>
            <a:chOff x="7935714" y="5533351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35714" y="5533351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79256" y="5445237"/>
            <a:ext cx="379514" cy="5445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779856" y="4589378"/>
            <a:ext cx="363002" cy="363002"/>
            <a:chOff x="8779856" y="4589378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79856" y="4589378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823389" y="4501256"/>
            <a:ext cx="373816" cy="5445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29365" y="6679543"/>
            <a:ext cx="363002" cy="363002"/>
            <a:chOff x="6829365" y="6679543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29365" y="6679543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872903" y="6591427"/>
            <a:ext cx="376032" cy="5486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82294" y="2692464"/>
            <a:ext cx="363002" cy="363002"/>
            <a:chOff x="8282294" y="2692464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82294" y="2692464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325827" y="2604342"/>
            <a:ext cx="384263" cy="54863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86296" y="6736684"/>
            <a:ext cx="363002" cy="363002"/>
            <a:chOff x="12886296" y="6736684"/>
            <a:chExt cx="363002" cy="3630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86296" y="6736684"/>
              <a:ext cx="363002" cy="36300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29846" y="6648561"/>
            <a:ext cx="376032" cy="548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32192" y="6690973"/>
            <a:ext cx="1852601" cy="50772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213144" y="7703858"/>
            <a:ext cx="1875153" cy="5077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8841" y="2121594"/>
            <a:ext cx="10134969" cy="6496493"/>
            <a:chOff x="638841" y="2121594"/>
            <a:chExt cx="10134969" cy="64964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841" y="2121594"/>
              <a:ext cx="10134969" cy="64964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867" y="8429588"/>
            <a:ext cx="2582026" cy="11833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238" y="3569626"/>
            <a:ext cx="363002" cy="363002"/>
            <a:chOff x="664238" y="3569626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238" y="3569626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775" y="3481503"/>
            <a:ext cx="379514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81010" y="2914598"/>
            <a:ext cx="363002" cy="363002"/>
            <a:chOff x="1981010" y="2914598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1010" y="2914598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4542" y="2826484"/>
            <a:ext cx="394710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5739" y="4367243"/>
            <a:ext cx="363002" cy="363002"/>
            <a:chOff x="745739" y="4367243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739" y="4367243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9277" y="4279122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03620" y="2396249"/>
            <a:ext cx="3368754" cy="5150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03620" y="3451458"/>
            <a:ext cx="3377897" cy="51655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32192" y="4483982"/>
            <a:ext cx="2471253" cy="51655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02096" y="5582582"/>
            <a:ext cx="3336755" cy="5165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706325" y="7711217"/>
            <a:ext cx="363002" cy="363002"/>
            <a:chOff x="5706325" y="7711217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06325" y="7711217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49860" y="7623098"/>
            <a:ext cx="373815" cy="54451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35960" y="2994510"/>
            <a:ext cx="363002" cy="363002"/>
            <a:chOff x="9735960" y="2994510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35960" y="2994510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779465" y="2906389"/>
            <a:ext cx="376032" cy="5486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86296" y="6701756"/>
            <a:ext cx="363002" cy="363002"/>
            <a:chOff x="12886296" y="6701756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86296" y="6701756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929846" y="6613637"/>
            <a:ext cx="376032" cy="54863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203620" y="6615239"/>
            <a:ext cx="1334824" cy="51655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211620" y="7703858"/>
            <a:ext cx="3673508" cy="51655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91488" y="2955228"/>
            <a:ext cx="363002" cy="363002"/>
            <a:chOff x="5091488" y="2955228"/>
            <a:chExt cx="363002" cy="3630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91488" y="2955228"/>
              <a:ext cx="363002" cy="363002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35038" y="2867111"/>
            <a:ext cx="384263" cy="5486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2246454" cy="11289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5262" y="2287160"/>
            <a:ext cx="10941691" cy="6338989"/>
            <a:chOff x="755262" y="2287160"/>
            <a:chExt cx="10941691" cy="63389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262" y="2287160"/>
              <a:ext cx="10941691" cy="6338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82795" y="6051601"/>
            <a:ext cx="363002" cy="363002"/>
            <a:chOff x="2082795" y="6051601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2795" y="6051601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6332" y="5963478"/>
            <a:ext cx="379514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8961" y="5183484"/>
            <a:ext cx="363002" cy="363002"/>
            <a:chOff x="7748961" y="5183484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8961" y="5183484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2492" y="5095370"/>
            <a:ext cx="394710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63951" y="7933351"/>
            <a:ext cx="363002" cy="363002"/>
            <a:chOff x="9463951" y="7933351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3951" y="7933351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07489" y="7845231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3620" y="2396249"/>
            <a:ext cx="4060241" cy="51716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03620" y="3451458"/>
            <a:ext cx="2326189" cy="51716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32192" y="4483982"/>
            <a:ext cx="2307904" cy="517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19620" cy="3037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2458" y="3523034"/>
            <a:ext cx="2352453" cy="2434706"/>
            <a:chOff x="1802458" y="3523034"/>
            <a:chExt cx="2352453" cy="2434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2458" y="3523034"/>
              <a:ext cx="2352453" cy="24347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7523" y="5905151"/>
            <a:ext cx="2599813" cy="6083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00436" y="6247570"/>
            <a:ext cx="814628" cy="2320308"/>
            <a:chOff x="3800436" y="6247570"/>
            <a:chExt cx="814628" cy="2320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140000">
              <a:off x="3800436" y="6247570"/>
              <a:ext cx="814628" cy="23203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8037" y="7962446"/>
            <a:ext cx="3335726" cy="608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16039" y="3541507"/>
            <a:ext cx="3464090" cy="4832465"/>
            <a:chOff x="12316039" y="3541507"/>
            <a:chExt cx="3464090" cy="48324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6039" y="3541507"/>
              <a:ext cx="3464090" cy="48324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31323" y="4241105"/>
            <a:ext cx="3940069" cy="3555913"/>
            <a:chOff x="12031323" y="4241105"/>
            <a:chExt cx="3940069" cy="35559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323" y="4241105"/>
              <a:ext cx="3940069" cy="3555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53066" y="5526299"/>
            <a:ext cx="814628" cy="2320308"/>
            <a:chOff x="10353066" y="5526299"/>
            <a:chExt cx="814628" cy="23203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420000">
              <a:off x="10353066" y="5526299"/>
              <a:ext cx="814628" cy="23203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22742" y="8453304"/>
            <a:ext cx="2782108" cy="6142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60629" y="4253072"/>
            <a:ext cx="3725453" cy="3761966"/>
            <a:chOff x="5760629" y="4253072"/>
            <a:chExt cx="3725453" cy="37619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0629" y="4253072"/>
              <a:ext cx="3725453" cy="3761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746" y="2244333"/>
            <a:ext cx="10643641" cy="6348314"/>
            <a:chOff x="600746" y="2244333"/>
            <a:chExt cx="10643641" cy="63483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746" y="2244333"/>
              <a:ext cx="10643641" cy="6348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867" y="8429588"/>
            <a:ext cx="3298134" cy="1170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7788" y="6419855"/>
            <a:ext cx="363002" cy="363002"/>
            <a:chOff x="2327788" y="6419855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788" y="6419855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325" y="6331732"/>
            <a:ext cx="379514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01294" y="5014848"/>
            <a:ext cx="363002" cy="363002"/>
            <a:chOff x="1901294" y="5014848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1294" y="5014848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4825" y="4926734"/>
            <a:ext cx="394710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50000" y="6810792"/>
            <a:ext cx="363002" cy="363002"/>
            <a:chOff x="6450000" y="6810792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0000" y="6810792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93538" y="6722671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2096" y="2396249"/>
            <a:ext cx="3441895" cy="51503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02096" y="3451458"/>
            <a:ext cx="2192707" cy="51503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30668" y="4483982"/>
            <a:ext cx="1950427" cy="5165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841" y="2429698"/>
            <a:ext cx="9217387" cy="6228197"/>
            <a:chOff x="638841" y="2429698"/>
            <a:chExt cx="9217387" cy="62281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41" y="2429698"/>
              <a:ext cx="9217387" cy="6228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867" y="8429588"/>
            <a:ext cx="3892668" cy="10846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2096" y="2396249"/>
            <a:ext cx="2433463" cy="51655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03620" y="3451458"/>
            <a:ext cx="2442301" cy="51655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32192" y="4483982"/>
            <a:ext cx="2420968" cy="5165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11620" y="5582582"/>
            <a:ext cx="2445653" cy="5165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21101" y="7352555"/>
            <a:ext cx="363002" cy="363002"/>
            <a:chOff x="2521101" y="7352555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21101" y="7352555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64639" y="7264437"/>
            <a:ext cx="376348" cy="5486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7119" y="6320263"/>
            <a:ext cx="363002" cy="363002"/>
            <a:chOff x="1157119" y="6320263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7119" y="6320263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0660" y="6232145"/>
            <a:ext cx="394710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2602" y="6320260"/>
            <a:ext cx="363002" cy="363002"/>
            <a:chOff x="2702602" y="6320260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02602" y="6320260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46144" y="6232145"/>
            <a:ext cx="379514" cy="5445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93078" y="7978328"/>
            <a:ext cx="363002" cy="363002"/>
            <a:chOff x="2793078" y="7978328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93078" y="7978328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836612" y="7890206"/>
            <a:ext cx="373816" cy="5445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92857" y="6542393"/>
            <a:ext cx="363002" cy="363002"/>
            <a:chOff x="6892857" y="6542393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92857" y="6542393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36395" y="6454277"/>
            <a:ext cx="376032" cy="5486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99206" y="7393191"/>
            <a:ext cx="363002" cy="363002"/>
            <a:chOff x="7999206" y="7393191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99206" y="7393191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042739" y="7305068"/>
            <a:ext cx="384263" cy="54863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86296" y="6736684"/>
            <a:ext cx="363002" cy="363002"/>
            <a:chOff x="12886296" y="6736684"/>
            <a:chExt cx="363002" cy="3630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86296" y="6736684"/>
              <a:ext cx="363002" cy="36300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29846" y="6648561"/>
            <a:ext cx="376032" cy="548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30668" y="6690973"/>
            <a:ext cx="3413248" cy="51655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213144" y="7703858"/>
            <a:ext cx="3441895" cy="5150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388" y="1066640"/>
            <a:ext cx="17799541" cy="9081381"/>
            <a:chOff x="23038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459681" cy="20628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2430071" cy="1170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3620" y="2396249"/>
            <a:ext cx="2161927" cy="5077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3620" y="3451458"/>
            <a:ext cx="2411825" cy="5077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2192" y="4483982"/>
            <a:ext cx="1572227" cy="50772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3144" y="5582582"/>
            <a:ext cx="1852601" cy="5077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841" y="2429698"/>
            <a:ext cx="10997785" cy="6182456"/>
            <a:chOff x="638841" y="2429698"/>
            <a:chExt cx="10997785" cy="61824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841" y="2429698"/>
              <a:ext cx="10997785" cy="61824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5714" y="4961356"/>
            <a:ext cx="363002" cy="363002"/>
            <a:chOff x="7135714" y="496135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35714" y="496135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69728" y="4873236"/>
            <a:ext cx="404233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35714" y="5425830"/>
            <a:ext cx="363002" cy="363002"/>
            <a:chOff x="7135714" y="5425830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5714" y="5425830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79256" y="5337713"/>
            <a:ext cx="379514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17215" y="6092235"/>
            <a:ext cx="363002" cy="363002"/>
            <a:chOff x="7217215" y="6092235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7215" y="6092235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260751" y="6004113"/>
            <a:ext cx="376348" cy="548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00794" y="6905486"/>
            <a:ext cx="363002" cy="363002"/>
            <a:chOff x="8100794" y="6905486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00794" y="6905486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44332" y="6817370"/>
            <a:ext cx="373816" cy="54451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388" y="1066640"/>
            <a:ext cx="17799541" cy="9081381"/>
            <a:chOff x="23038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459681" cy="20628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1942535" cy="10846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3620" y="2396249"/>
            <a:ext cx="2817149" cy="5086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3620" y="3451458"/>
            <a:ext cx="2798863" cy="50863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2192" y="4483982"/>
            <a:ext cx="3060952" cy="50863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3144" y="5582582"/>
            <a:ext cx="3582387" cy="5165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841" y="2211552"/>
            <a:ext cx="11416539" cy="6380296"/>
            <a:chOff x="638841" y="2211552"/>
            <a:chExt cx="11416539" cy="63802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841" y="2211552"/>
              <a:ext cx="11416539" cy="63802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9110" y="4326612"/>
            <a:ext cx="363002" cy="363002"/>
            <a:chOff x="1439110" y="4326612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9110" y="4326612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73124" y="4238491"/>
            <a:ext cx="404233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341246" y="4367241"/>
            <a:ext cx="363002" cy="363002"/>
            <a:chOff x="3341246" y="4367241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41246" y="4367241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84787" y="4279125"/>
            <a:ext cx="379514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38841" y="4993018"/>
            <a:ext cx="363002" cy="363002"/>
            <a:chOff x="638841" y="4993018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8841" y="4993018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82377" y="4904896"/>
            <a:ext cx="376348" cy="548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86508" y="3306854"/>
            <a:ext cx="363002" cy="363002"/>
            <a:chOff x="7986508" y="3306854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86508" y="3306854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030046" y="3218738"/>
            <a:ext cx="373816" cy="5445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543103" y="6495578"/>
            <a:ext cx="363002" cy="363002"/>
            <a:chOff x="6543103" y="6495578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43103" y="6495578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86646" y="6407465"/>
            <a:ext cx="376031" cy="54863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43103" y="7816037"/>
            <a:ext cx="363002" cy="363002"/>
            <a:chOff x="6543103" y="7816037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43103" y="7816037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586646" y="7727923"/>
            <a:ext cx="384262" cy="5486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371945" y="7816030"/>
            <a:ext cx="363002" cy="363002"/>
            <a:chOff x="9371945" y="7816030"/>
            <a:chExt cx="363002" cy="3630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71945" y="7816030"/>
              <a:ext cx="363002" cy="36300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415484" y="7727913"/>
            <a:ext cx="382996" cy="54451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86296" y="6701756"/>
            <a:ext cx="363002" cy="363002"/>
            <a:chOff x="12886296" y="6701756"/>
            <a:chExt cx="363002" cy="363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86296" y="6701756"/>
              <a:ext cx="363002" cy="3630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29846" y="6613637"/>
            <a:ext cx="376032" cy="5486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03620" y="6615239"/>
            <a:ext cx="3287994" cy="51655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213144" y="7703858"/>
            <a:ext cx="1863268" cy="51320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86296" y="8548795"/>
            <a:ext cx="363002" cy="363002"/>
            <a:chOff x="12886296" y="8548795"/>
            <a:chExt cx="363002" cy="3630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86296" y="8548795"/>
              <a:ext cx="363002" cy="363002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929846" y="8460675"/>
            <a:ext cx="382997" cy="54451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213144" y="8496458"/>
            <a:ext cx="2481919" cy="51655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1"/>
            <a:ext cx="17516334" cy="30623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5634" y="3817703"/>
            <a:ext cx="5079907" cy="10319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4062" y="4783179"/>
            <a:ext cx="6354567" cy="10319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24503"/>
            <a:ext cx="13653700" cy="31264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1392" y="8140601"/>
            <a:ext cx="4562854" cy="9659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7105" y="3614926"/>
            <a:ext cx="4478205" cy="4304675"/>
            <a:chOff x="1767105" y="3614926"/>
            <a:chExt cx="4478205" cy="4304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105" y="3614926"/>
              <a:ext cx="4478205" cy="4304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9177" y="3732973"/>
            <a:ext cx="2607357" cy="4068581"/>
            <a:chOff x="7839177" y="3732973"/>
            <a:chExt cx="2607357" cy="4068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9177" y="3732973"/>
              <a:ext cx="2607357" cy="40685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8039" y="8140601"/>
            <a:ext cx="3590688" cy="9659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7063" y="3946039"/>
            <a:ext cx="3917788" cy="4023402"/>
            <a:chOff x="12297063" y="3946039"/>
            <a:chExt cx="3917788" cy="40234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063" y="3946039"/>
              <a:ext cx="3917788" cy="40234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1811" y="8140601"/>
            <a:ext cx="3825654" cy="96591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6972" y="125472"/>
            <a:ext cx="17776684" cy="3025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7924" y="4092239"/>
            <a:ext cx="2701709" cy="2701709"/>
            <a:chOff x="2887924" y="4092239"/>
            <a:chExt cx="2701709" cy="2701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792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709" y="6320235"/>
            <a:ext cx="3152138" cy="752088"/>
            <a:chOff x="2662709" y="6320235"/>
            <a:chExt cx="3152138" cy="752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70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371" y="7280544"/>
            <a:ext cx="4695078" cy="12082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8468" y="6449193"/>
            <a:ext cx="2921971" cy="5237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34060" y="5067919"/>
            <a:ext cx="717246" cy="717300"/>
            <a:chOff x="6334060" y="5067919"/>
            <a:chExt cx="717246" cy="717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4060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1414" y="4092239"/>
            <a:ext cx="2701709" cy="2701709"/>
            <a:chOff x="7801414" y="4092239"/>
            <a:chExt cx="2701709" cy="2701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141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6199" y="6320235"/>
            <a:ext cx="3152138" cy="752088"/>
            <a:chOff x="7576199" y="6320235"/>
            <a:chExt cx="3152138" cy="752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19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91774" y="7280544"/>
            <a:ext cx="4540462" cy="15929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1954" y="6433468"/>
            <a:ext cx="2898962" cy="5237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7551" y="5067919"/>
            <a:ext cx="717246" cy="717300"/>
            <a:chOff x="11247551" y="5067919"/>
            <a:chExt cx="717246" cy="7173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7551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94928" y="4092239"/>
            <a:ext cx="2701709" cy="2701709"/>
            <a:chOff x="12694928" y="4092239"/>
            <a:chExt cx="2701709" cy="2701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4928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9713" y="6320235"/>
            <a:ext cx="3152138" cy="752088"/>
            <a:chOff x="12469713" y="6320235"/>
            <a:chExt cx="3152138" cy="7520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9713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80891" y="7280544"/>
            <a:ext cx="4711499" cy="15848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3357" y="6383300"/>
            <a:ext cx="2893023" cy="6581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87302" y="4390076"/>
            <a:ext cx="1930159" cy="1930159"/>
            <a:chOff x="8187302" y="4390076"/>
            <a:chExt cx="1930159" cy="1930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7302" y="4390076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38034" y="4523302"/>
            <a:ext cx="1726475" cy="1726475"/>
            <a:chOff x="3338034" y="4523302"/>
            <a:chExt cx="1726475" cy="17264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8034" y="4523302"/>
              <a:ext cx="1726475" cy="17264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95722" y="4354287"/>
            <a:ext cx="2082375" cy="2082375"/>
            <a:chOff x="12995722" y="4354287"/>
            <a:chExt cx="2082375" cy="20823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5722" y="4354287"/>
              <a:ext cx="2082375" cy="2082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9067" y="4239308"/>
            <a:ext cx="7794518" cy="76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03576" y="928818"/>
            <a:ext cx="3098303" cy="422430"/>
            <a:chOff x="13903576" y="928818"/>
            <a:chExt cx="3098303" cy="4224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903576" y="969246"/>
              <a:ext cx="502289" cy="355576"/>
              <a:chOff x="13903576" y="969246"/>
              <a:chExt cx="502289" cy="355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3576" y="96924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20610" y="883558"/>
              <a:ext cx="2645919" cy="4931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0232" y="6378833"/>
            <a:ext cx="4180624" cy="1907959"/>
            <a:chOff x="3490232" y="6378833"/>
            <a:chExt cx="4180624" cy="1907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0232" y="6378833"/>
              <a:ext cx="4180624" cy="19079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8012" y="6507164"/>
            <a:ext cx="3116818" cy="13498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43429" y="6569309"/>
            <a:ext cx="4180624" cy="1907959"/>
            <a:chOff x="10443429" y="6569309"/>
            <a:chExt cx="4180624" cy="1907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3429" y="6569309"/>
              <a:ext cx="4180624" cy="19079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1240" y="6697640"/>
            <a:ext cx="3644550" cy="13498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13283" y="5444444"/>
            <a:ext cx="4180624" cy="1907959"/>
            <a:chOff x="7113283" y="5444444"/>
            <a:chExt cx="4180624" cy="19079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3283" y="5444444"/>
              <a:ext cx="4180624" cy="19079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1059" y="5572783"/>
            <a:ext cx="3308307" cy="13498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88922" y="4256553"/>
            <a:ext cx="1042614" cy="1277537"/>
            <a:chOff x="14788922" y="4256553"/>
            <a:chExt cx="1042614" cy="12775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20000">
              <a:off x="14788922" y="4256553"/>
              <a:ext cx="1042614" cy="12775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9299" y="1848090"/>
            <a:ext cx="10473854" cy="3774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19620" cy="3037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671" y="8214684"/>
            <a:ext cx="4259974" cy="613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9766" y="3984462"/>
            <a:ext cx="1197945" cy="4106008"/>
            <a:chOff x="2389766" y="3984462"/>
            <a:chExt cx="1197945" cy="4106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9766" y="3984462"/>
              <a:ext cx="1197945" cy="4106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1593" y="4162918"/>
            <a:ext cx="2630285" cy="4104359"/>
            <a:chOff x="13861593" y="4162918"/>
            <a:chExt cx="2630285" cy="41043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1593" y="4162918"/>
              <a:ext cx="2630285" cy="41043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69107" y="8214684"/>
            <a:ext cx="2410460" cy="6135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6630" y="7915683"/>
            <a:ext cx="3917724" cy="6142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35209" y="5595538"/>
            <a:ext cx="825159" cy="1835008"/>
            <a:chOff x="5035209" y="5595538"/>
            <a:chExt cx="825159" cy="1835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640000">
              <a:off x="5035209" y="5595538"/>
              <a:ext cx="825159" cy="1835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43795" y="5297593"/>
            <a:ext cx="825159" cy="1835008"/>
            <a:chOff x="12043795" y="5297593"/>
            <a:chExt cx="825159" cy="1835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120000">
              <a:off x="12043795" y="5297593"/>
              <a:ext cx="825159" cy="1835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6522" y="3984462"/>
            <a:ext cx="3852670" cy="3997582"/>
            <a:chOff x="7216522" y="3984462"/>
            <a:chExt cx="3852670" cy="3997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6522" y="3984462"/>
              <a:ext cx="3852670" cy="3997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49130" cy="3025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78087" y="4676393"/>
            <a:ext cx="650298" cy="650603"/>
            <a:chOff x="13178087" y="4676393"/>
            <a:chExt cx="650298" cy="650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8087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7482" y="4676393"/>
            <a:ext cx="650298" cy="650603"/>
            <a:chOff x="4457482" y="4676393"/>
            <a:chExt cx="650298" cy="6506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457482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8087" y="6588484"/>
            <a:ext cx="650298" cy="650603"/>
            <a:chOff x="13178087" y="6588484"/>
            <a:chExt cx="650298" cy="650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8087" y="6588484"/>
              <a:ext cx="650298" cy="650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542" y="5741967"/>
            <a:ext cx="4781761" cy="3761434"/>
            <a:chOff x="921542" y="5741967"/>
            <a:chExt cx="4781761" cy="3761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42" y="5741967"/>
              <a:ext cx="4781761" cy="3761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7482" y="6588637"/>
            <a:ext cx="650298" cy="650603"/>
            <a:chOff x="4457482" y="6588637"/>
            <a:chExt cx="650298" cy="650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7482" y="6588637"/>
              <a:ext cx="650298" cy="6506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8787" y="4715160"/>
            <a:ext cx="8795445" cy="2433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49130" cy="3025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44936" y="3738171"/>
            <a:ext cx="3519162" cy="4866051"/>
            <a:chOff x="3544936" y="3738171"/>
            <a:chExt cx="3519162" cy="4866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4936" y="3738171"/>
              <a:ext cx="3519162" cy="4866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4871" y="5758180"/>
            <a:ext cx="2502563" cy="6203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5308" y="7076594"/>
            <a:ext cx="3016960" cy="966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1013" y="6851331"/>
            <a:ext cx="3007009" cy="93969"/>
            <a:chOff x="3801013" y="6851331"/>
            <a:chExt cx="3007009" cy="939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1013" y="6851331"/>
              <a:ext cx="3007009" cy="93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7342" y="3738171"/>
            <a:ext cx="3519162" cy="4866051"/>
            <a:chOff x="7367342" y="3738171"/>
            <a:chExt cx="3519162" cy="4866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7342" y="3738171"/>
              <a:ext cx="3519162" cy="48660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97280" y="5758180"/>
            <a:ext cx="2290192" cy="6243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07718" y="7076594"/>
            <a:ext cx="2887568" cy="9707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23419" y="6851331"/>
            <a:ext cx="3007009" cy="93969"/>
            <a:chOff x="7623419" y="6851331"/>
            <a:chExt cx="3007009" cy="939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3419" y="6851331"/>
              <a:ext cx="3007009" cy="93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21616" y="3738171"/>
            <a:ext cx="3519162" cy="4866051"/>
            <a:chOff x="11221616" y="3738171"/>
            <a:chExt cx="3519162" cy="48660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1616" y="3738171"/>
              <a:ext cx="3519162" cy="486605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1499" y="5758176"/>
            <a:ext cx="2524364" cy="10545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77693" y="6851331"/>
            <a:ext cx="3007009" cy="93969"/>
            <a:chOff x="11477693" y="6851331"/>
            <a:chExt cx="3007009" cy="93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7693" y="6851331"/>
              <a:ext cx="3007009" cy="93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63337" y="3930682"/>
            <a:ext cx="2035720" cy="1827058"/>
            <a:chOff x="11963337" y="3930682"/>
            <a:chExt cx="2035720" cy="18270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63337" y="3930682"/>
              <a:ext cx="2035720" cy="18270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3746" y="3927490"/>
            <a:ext cx="1920040" cy="1906441"/>
            <a:chOff x="4323746" y="3927490"/>
            <a:chExt cx="1920040" cy="19064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3746" y="3927490"/>
              <a:ext cx="1920040" cy="19064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09648" y="3930682"/>
            <a:ext cx="2066418" cy="1808179"/>
            <a:chOff x="8109648" y="3930682"/>
            <a:chExt cx="2066418" cy="18081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9648" y="3930682"/>
              <a:ext cx="2066418" cy="18081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61956" y="7076594"/>
            <a:ext cx="2967014" cy="9707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1101"/>
            <a:ext cx="13074312" cy="3025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4567" y="3572628"/>
            <a:ext cx="4642576" cy="3036764"/>
            <a:chOff x="1414567" y="3572628"/>
            <a:chExt cx="4642576" cy="30367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567" y="3572628"/>
              <a:ext cx="4642576" cy="3036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1265" y="6950113"/>
            <a:ext cx="2811971" cy="1981535"/>
            <a:chOff x="1881265" y="6950113"/>
            <a:chExt cx="2811971" cy="1981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1265" y="6950113"/>
              <a:ext cx="2811971" cy="1981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83543" y="6707369"/>
            <a:ext cx="2224455" cy="2224279"/>
            <a:chOff x="14283543" y="6707369"/>
            <a:chExt cx="2224455" cy="2224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3543" y="6707369"/>
              <a:ext cx="2224455" cy="2224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0642" y="6917747"/>
            <a:ext cx="2868737" cy="1951555"/>
            <a:chOff x="7810642" y="6917747"/>
            <a:chExt cx="2868737" cy="1951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0642" y="6917747"/>
              <a:ext cx="2868737" cy="19515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772" y="8885920"/>
            <a:ext cx="1070424" cy="5376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54939" y="8885920"/>
            <a:ext cx="1095421" cy="537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10149" y="8930911"/>
            <a:ext cx="1095117" cy="537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8100" y="3529231"/>
            <a:ext cx="4733821" cy="3096449"/>
            <a:chOff x="6878100" y="3529231"/>
            <a:chExt cx="4733821" cy="30964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8100" y="3529231"/>
              <a:ext cx="4733821" cy="3096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91867" y="3486951"/>
            <a:ext cx="4733821" cy="3096449"/>
            <a:chOff x="12391867" y="3486951"/>
            <a:chExt cx="4733821" cy="30964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1867" y="3486951"/>
              <a:ext cx="4733821" cy="30964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593" y="3477654"/>
            <a:ext cx="4338538" cy="11580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597" y="4495897"/>
            <a:ext cx="3930466" cy="1204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3369" y="5477112"/>
            <a:ext cx="3729437" cy="12403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4988" y="3430035"/>
            <a:ext cx="4338538" cy="11498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6893" y="4495897"/>
            <a:ext cx="3930466" cy="12049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2550" y="5477112"/>
            <a:ext cx="4322392" cy="10979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15254" y="3477654"/>
            <a:ext cx="4123263" cy="11510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15227" y="4485013"/>
            <a:ext cx="3930466" cy="12049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29024" y="5477113"/>
            <a:ext cx="3139331" cy="10890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684" y="2131461"/>
            <a:ext cx="17617339" cy="7594595"/>
            <a:chOff x="426684" y="2131461"/>
            <a:chExt cx="17617339" cy="75945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684" y="2131461"/>
              <a:ext cx="17617339" cy="75945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0609" y="121101"/>
            <a:ext cx="13734155" cy="3037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8519" y="2383833"/>
            <a:ext cx="3098337" cy="396006"/>
            <a:chOff x="14618519" y="2383833"/>
            <a:chExt cx="3098337" cy="3960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8519" y="2424264"/>
              <a:ext cx="502289" cy="355576"/>
              <a:chOff x="14618519" y="2424264"/>
              <a:chExt cx="502289" cy="3555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18519" y="242426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8944" y="2341929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0011" y="2171450"/>
            <a:ext cx="17617339" cy="7554606"/>
            <a:chOff x="420011" y="2171450"/>
            <a:chExt cx="17617339" cy="75546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011" y="2171450"/>
              <a:ext cx="17617339" cy="7554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2803" y="8220296"/>
            <a:ext cx="614749" cy="672629"/>
            <a:chOff x="2972803" y="8220296"/>
            <a:chExt cx="614749" cy="6726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2803" y="8220296"/>
              <a:ext cx="614749" cy="6726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2313" y="8174024"/>
            <a:ext cx="625986" cy="678694"/>
            <a:chOff x="4722313" y="8174024"/>
            <a:chExt cx="625986" cy="6786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2313" y="8174024"/>
              <a:ext cx="625986" cy="6786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874" y="8160476"/>
            <a:ext cx="699726" cy="699726"/>
            <a:chOff x="3816874" y="8160476"/>
            <a:chExt cx="699726" cy="6997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6874" y="8160476"/>
              <a:ext cx="699726" cy="699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94141" y="3550159"/>
            <a:ext cx="3726228" cy="3055926"/>
            <a:chOff x="4594141" y="3550159"/>
            <a:chExt cx="3726228" cy="30559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4141" y="3550159"/>
              <a:ext cx="3726228" cy="30559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18687" y="4927966"/>
            <a:ext cx="1877136" cy="1328074"/>
            <a:chOff x="5518687" y="4927966"/>
            <a:chExt cx="1877136" cy="13280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8687" y="4927966"/>
              <a:ext cx="1877136" cy="13280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79920" y="3908336"/>
            <a:ext cx="2754669" cy="1345053"/>
            <a:chOff x="5079920" y="3908336"/>
            <a:chExt cx="2754669" cy="13450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79920" y="3908336"/>
              <a:ext cx="2754669" cy="134505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88131" y="3126303"/>
            <a:ext cx="1830032" cy="4472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02644" y="7881516"/>
            <a:ext cx="3099107" cy="1290370"/>
            <a:chOff x="2502644" y="7881516"/>
            <a:chExt cx="3099107" cy="1290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2644" y="7881516"/>
              <a:ext cx="3099107" cy="12903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62567" y="7457252"/>
            <a:ext cx="2152810" cy="4590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48904" y="4747866"/>
            <a:ext cx="2711904" cy="738311"/>
            <a:chOff x="14148904" y="4747866"/>
            <a:chExt cx="2711904" cy="7383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8904" y="4747866"/>
              <a:ext cx="2711904" cy="7383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2107" y="7684941"/>
            <a:ext cx="3000739" cy="1595140"/>
            <a:chOff x="12912107" y="7684941"/>
            <a:chExt cx="3000739" cy="15951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2107" y="7684941"/>
              <a:ext cx="3000739" cy="15951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8900" y="4592827"/>
            <a:ext cx="2482248" cy="1277628"/>
            <a:chOff x="9748900" y="4592827"/>
            <a:chExt cx="2482248" cy="127762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8900" y="4592827"/>
              <a:ext cx="2482248" cy="127762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91940" y="3136025"/>
            <a:ext cx="2598931" cy="44726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912107" y="7868187"/>
            <a:ext cx="3099107" cy="1290370"/>
            <a:chOff x="12912107" y="7868187"/>
            <a:chExt cx="3099107" cy="12903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12107" y="7868187"/>
              <a:ext cx="3099107" cy="12903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458493" y="7497329"/>
            <a:ext cx="1756284" cy="384187"/>
            <a:chOff x="13458493" y="7497329"/>
            <a:chExt cx="1756284" cy="3841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58493" y="7497329"/>
              <a:ext cx="1756284" cy="3841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95117" y="3544012"/>
            <a:ext cx="3726228" cy="3055926"/>
            <a:chOff x="13595117" y="3544012"/>
            <a:chExt cx="3726228" cy="30559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95117" y="3544012"/>
              <a:ext cx="3726228" cy="30559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32019" y="3550159"/>
            <a:ext cx="3726228" cy="3055926"/>
            <a:chOff x="9232019" y="3550159"/>
            <a:chExt cx="3726228" cy="305592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32019" y="3550159"/>
              <a:ext cx="3726228" cy="305592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55040" y="3156332"/>
            <a:ext cx="3124476" cy="44726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54064" y="6566005"/>
            <a:ext cx="3169897" cy="48947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91940" y="6566005"/>
            <a:ext cx="2754564" cy="45233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01650" y="6566005"/>
            <a:ext cx="2816149" cy="45046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543631" y="9137080"/>
            <a:ext cx="2804959" cy="43381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53094" y="9125146"/>
            <a:ext cx="1941161" cy="42336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635453" y="8098480"/>
            <a:ext cx="1331216" cy="1337460"/>
            <a:chOff x="8635453" y="8098480"/>
            <a:chExt cx="1331216" cy="133746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35453" y="8098480"/>
              <a:ext cx="1331216" cy="13374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66670" y="8554599"/>
            <a:ext cx="2821845" cy="376230"/>
            <a:chOff x="9966670" y="8554599"/>
            <a:chExt cx="2821845" cy="37623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66670" y="8554599"/>
              <a:ext cx="2821845" cy="37623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22006" y="8554599"/>
            <a:ext cx="2821845" cy="376230"/>
            <a:chOff x="5922006" y="8554599"/>
            <a:chExt cx="2821845" cy="37623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5922006" y="8554599"/>
              <a:ext cx="2821845" cy="3762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4347" y="4779652"/>
            <a:ext cx="1804711" cy="947473"/>
            <a:chOff x="854347" y="4779652"/>
            <a:chExt cx="1804711" cy="94747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4347" y="4779652"/>
              <a:ext cx="1804711" cy="94747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0294" y="5701656"/>
            <a:ext cx="1533998" cy="45875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57581" y="5085714"/>
            <a:ext cx="1669893" cy="376230"/>
            <a:chOff x="2757581" y="5085714"/>
            <a:chExt cx="1669893" cy="37623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57581" y="5085714"/>
              <a:ext cx="1669893" cy="376230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509313" y="4825894"/>
            <a:ext cx="1621098" cy="499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2022-04-19T11:28:26Z</dcterms:created>
  <dcterms:modified xsi:type="dcterms:W3CDTF">2022-04-19T11:28:26Z</dcterms:modified>
</cp:coreProperties>
</file>